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wintergartenberlin.online/index.html" TargetMode="External"/><Relationship Id="rId3" Type="http://schemas.openxmlformats.org/officeDocument/2006/relationships/hyperlink" Target="https://aws.wintergartenberlin.online/paket-00f430e5d74b40e2826d076abe14fc40/wintergarten-in-berlin-warm-oder-kalt-planen-9a1b55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Von der Idee zum Angebot</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in Berlin: Warm oder kalt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